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61" r:id="rId3"/>
    <p:sldId id="263" r:id="rId4"/>
    <p:sldId id="258" r:id="rId5"/>
    <p:sldId id="259" r:id="rId6"/>
    <p:sldId id="289" r:id="rId7"/>
    <p:sldId id="264" r:id="rId8"/>
    <p:sldId id="267" r:id="rId9"/>
    <p:sldId id="265" r:id="rId10"/>
    <p:sldId id="290" r:id="rId11"/>
    <p:sldId id="266" r:id="rId12"/>
    <p:sldId id="268" r:id="rId13"/>
    <p:sldId id="269" r:id="rId14"/>
    <p:sldId id="270" r:id="rId15"/>
    <p:sldId id="271" r:id="rId16"/>
    <p:sldId id="288" r:id="rId17"/>
    <p:sldId id="272" r:id="rId18"/>
    <p:sldId id="286" r:id="rId19"/>
    <p:sldId id="273" r:id="rId20"/>
    <p:sldId id="275" r:id="rId21"/>
    <p:sldId id="291" r:id="rId22"/>
    <p:sldId id="274" r:id="rId23"/>
    <p:sldId id="276" r:id="rId24"/>
    <p:sldId id="277" r:id="rId25"/>
    <p:sldId id="278" r:id="rId26"/>
    <p:sldId id="279" r:id="rId27"/>
    <p:sldId id="281" r:id="rId28"/>
    <p:sldId id="280" r:id="rId29"/>
    <p:sldId id="282" r:id="rId30"/>
    <p:sldId id="293" r:id="rId31"/>
    <p:sldId id="294" r:id="rId32"/>
    <p:sldId id="292" r:id="rId33"/>
    <p:sldId id="283" r:id="rId34"/>
    <p:sldId id="285" r:id="rId35"/>
    <p:sldId id="295" r:id="rId36"/>
    <p:sldId id="28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7" autoAdjust="0"/>
    <p:restoredTop sz="94624" autoAdjust="0"/>
  </p:normalViewPr>
  <p:slideViewPr>
    <p:cSldViewPr>
      <p:cViewPr varScale="1">
        <p:scale>
          <a:sx n="45" d="100"/>
          <a:sy n="45" d="100"/>
        </p:scale>
        <p:origin x="-6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A987E-D977-4901-9C08-73EC7CFC1C4D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675B5-40C3-4C17-B30A-9E7C2C33B4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675B5-40C3-4C17-B30A-9E7C2C33B4D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kl1k4\&#1056;&#1072;&#1073;&#1086;&#1095;&#1080;&#1081;%20&#1089;&#1090;&#1086;&#1083;\&#1076;&#1083;&#1103;%20&#1082;&#1083;&#1072;&#1089;&#1089;&#1085;&#1086;&#1075;&#1086;%20&#1095;&#1072;&#1089;&#1072;%20&#1063;&#1048;&#1057;&#1058;&#1067;&#1049;\09-vsyo_toroplusj_speshu_lechu_ya...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&#1078;&#1077;&#1085;&#1072;%202.wmv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&#1088;&#1080;&#1078;&#1077;&#1089;&#1089;&#1077;&#1088;%20&#1088;&#1086;&#1083;&#1080;.wmv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&#1078;&#1077;&#1085;&#1072;%203.wmv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76;&#1077;&#1089;&#1090;&#1074;&#1086;%20&#1073;&#1077;&#1079;%20&#1079;&#1074;&#1091;&#1082;&#1072;.wmv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&#1089;%20&#1078;&#1077;&#1085;&#1086;&#1081;.wmv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&#1082;&#1083;&#1091;&#1073;.wmv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&#1082;&#1086;&#1083;&#1083;&#1077;&#1075;&#1080;%20&#1101;%20&#1088;&#1103;&#1079;&#1072;&#1085;&#1086;&#1074;&#1077;.wmv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&#1082;&#1080;&#1085;&#1086;&#1074;&#1080;&#1082;&#1090;&#1086;&#1088;%20.wmv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&#1087;&#1077;&#1089;&#1085;&#1103;%20&#1091;%20&#1087;&#1086;&#1075;&#1086;&#1076;&#1099;%20.wmv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76;&#1086;&#1095;&#1100;%20&#1088;&#1103;&#1079;&#1072;&#1085;&#1086;&#1074;&#1072;.wmv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hyperlink" Target="&#1087;&#1086;&#1089;&#1090;&#1091;&#1087;&#1083;&#1077;&#1085;&#1080;&#1077;%20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9-vsyo_toroplusj_speshu_lechu_ya.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57158" y="6429396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89600" y="1500174"/>
            <a:ext cx="8164799" cy="239049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Lef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«Моей душе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покоя нет…»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3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mt-1_t-1_id-009652_000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214546" y="0"/>
            <a:ext cx="4500594" cy="6750890"/>
          </a:xfrm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kinopoisk.ru-Neveroyatnye-priklyucheniya-italyantsev-v-Rossii-65902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1208" r="4521" b="2121"/>
          <a:stretch>
            <a:fillRect/>
          </a:stretch>
        </p:blipFill>
        <p:spPr>
          <a:xfrm>
            <a:off x="-48684" y="285728"/>
            <a:ext cx="4263494" cy="6237620"/>
          </a:xfrm>
        </p:spPr>
      </p:pic>
      <p:pic>
        <p:nvPicPr>
          <p:cNvPr id="6" name="Содержимое 5" descr="uHz2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47710" y="214289"/>
            <a:ext cx="4091451" cy="3000397"/>
          </a:xfrm>
        </p:spPr>
      </p:pic>
      <p:pic>
        <p:nvPicPr>
          <p:cNvPr id="7" name="Рисунок 6" descr="neverojatnye_prikljuchenija_italjantsev_v_rossii_polnaja_restavratsija_63981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3429000"/>
            <a:ext cx="4469073" cy="314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9319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29124" cy="6926202"/>
          </a:xfrm>
        </p:spPr>
      </p:pic>
      <p:pic>
        <p:nvPicPr>
          <p:cNvPr id="6" name="Содержимое 5" descr="1233667850_helovekniotkudatorrentsds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1496" y="4000504"/>
            <a:ext cx="3781980" cy="2857496"/>
          </a:xfrm>
        </p:spPr>
      </p:pic>
      <p:pic>
        <p:nvPicPr>
          <p:cNvPr id="7" name="Рисунок 6" descr="46004480245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0"/>
            <a:ext cx="2704421" cy="378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Творческий коллектив Эльдара Рязанова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Содержимое 4" descr="medium_87ec411dc0bcf0a53c3be6f2a9b7ee10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142984"/>
            <a:ext cx="3036167" cy="4525963"/>
          </a:xfrm>
        </p:spPr>
      </p:pic>
      <p:pic>
        <p:nvPicPr>
          <p:cNvPr id="8" name="Содержимое 7" descr="80546308083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1285860"/>
            <a:ext cx="3657344" cy="4525963"/>
          </a:xfrm>
        </p:spPr>
      </p:pic>
      <p:sp>
        <p:nvSpPr>
          <p:cNvPr id="6" name="Прямоугольник 5"/>
          <p:cNvSpPr/>
          <p:nvPr/>
        </p:nvSpPr>
        <p:spPr>
          <a:xfrm>
            <a:off x="357158" y="5715016"/>
            <a:ext cx="307183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Э. Рязанов и Э. Брагинский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5786454"/>
            <a:ext cx="400052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Юрий Яковлев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tvc20070311-19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8844" r="18633" b="3302"/>
          <a:stretch>
            <a:fillRect/>
          </a:stretch>
        </p:blipFill>
        <p:spPr>
          <a:xfrm>
            <a:off x="3071802" y="2571744"/>
            <a:ext cx="2928958" cy="2928934"/>
          </a:xfrm>
        </p:spPr>
      </p:pic>
      <p:pic>
        <p:nvPicPr>
          <p:cNvPr id="7" name="Содержимое 6" descr="0_66de4_621bad8_XL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953191" cy="4525963"/>
          </a:xfrm>
        </p:spPr>
      </p:pic>
      <p:sp>
        <p:nvSpPr>
          <p:cNvPr id="6" name="Прямоугольник 5"/>
          <p:cNvSpPr/>
          <p:nvPr/>
        </p:nvSpPr>
        <p:spPr>
          <a:xfrm>
            <a:off x="2928926" y="5500702"/>
            <a:ext cx="321471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Андрей Миронов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500570"/>
            <a:ext cx="300039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Евгений Евстигнеев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jnr685sb24n42dk4h8.gif.jpg"/>
          <p:cNvPicPr>
            <a:picLocks noChangeAspect="1"/>
          </p:cNvPicPr>
          <p:nvPr/>
        </p:nvPicPr>
        <p:blipFill>
          <a:blip r:embed="rId4" cstate="print"/>
          <a:srcRect r="13563"/>
          <a:stretch>
            <a:fillRect/>
          </a:stretch>
        </p:blipFill>
        <p:spPr>
          <a:xfrm>
            <a:off x="6143636" y="0"/>
            <a:ext cx="2786082" cy="447675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643702" y="4500570"/>
            <a:ext cx="221457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Валентина Талызина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beregisj_avtomobilj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14290"/>
            <a:ext cx="4736016" cy="6643710"/>
          </a:xfrm>
        </p:spPr>
      </p:pic>
      <p:pic>
        <p:nvPicPr>
          <p:cNvPr id="6" name="Содержимое 5" descr="36b5c5e88825d526d2053fddfce5df5d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2" y="285728"/>
            <a:ext cx="4095779" cy="3071834"/>
          </a:xfrm>
        </p:spPr>
      </p:pic>
      <p:pic>
        <p:nvPicPr>
          <p:cNvPr id="7" name="Рисунок 6" descr="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44" y="3500438"/>
            <a:ext cx="4286256" cy="32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1311883347472zhenoy.jpe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214290"/>
            <a:ext cx="8295970" cy="62534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ZigzagUdachi_DVD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0"/>
            <a:ext cx="4071966" cy="6208101"/>
          </a:xfrm>
        </p:spPr>
      </p:pic>
      <p:pic>
        <p:nvPicPr>
          <p:cNvPr id="6" name="Содержимое 5" descr="39265----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017565"/>
            <a:ext cx="3833351" cy="58404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m_1295444522_129544453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23295" cy="6643710"/>
          </a:xfrm>
        </p:spPr>
      </p:pic>
      <p:pic>
        <p:nvPicPr>
          <p:cNvPr id="8" name="Содержимое 7" descr="1198690813_0_71_7167_119859365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214290"/>
            <a:ext cx="4000529" cy="3000396"/>
          </a:xfrm>
        </p:spPr>
      </p:pic>
      <p:pic>
        <p:nvPicPr>
          <p:cNvPr id="9" name="Рисунок 8" descr="13143169_IRONIA_SUDBY_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438966"/>
            <a:ext cx="3786214" cy="3033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92cce88835290e0fb21053def42a5cb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14282" y="3714752"/>
            <a:ext cx="4038600" cy="2827020"/>
          </a:xfrm>
        </p:spPr>
      </p:pic>
      <p:pic>
        <p:nvPicPr>
          <p:cNvPr id="7" name="Содержимое 6" descr="126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429124" y="714356"/>
            <a:ext cx="4128436" cy="5857916"/>
          </a:xfrm>
        </p:spPr>
      </p:pic>
      <p:pic>
        <p:nvPicPr>
          <p:cNvPr id="9" name="Рисунок 8" descr="im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57166"/>
            <a:ext cx="3913588" cy="2967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500702"/>
            <a:ext cx="7429552" cy="8572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Эльдар Александрович Рязанов</a:t>
            </a:r>
          </a:p>
        </p:txBody>
      </p:sp>
      <p:pic>
        <p:nvPicPr>
          <p:cNvPr id="4" name="Содержимое 3" descr="19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42852"/>
            <a:ext cx="6857976" cy="51434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s005572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143372" cy="6808358"/>
          </a:xfrm>
        </p:spPr>
      </p:pic>
      <p:pic>
        <p:nvPicPr>
          <p:cNvPr id="6" name="Содержимое 5" descr="tvvokzal-dlya-dvoix_img_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6248" y="0"/>
            <a:ext cx="4572000" cy="3453493"/>
          </a:xfrm>
        </p:spPr>
      </p:pic>
      <p:pic>
        <p:nvPicPr>
          <p:cNvPr id="7" name="Рисунок 6" descr="130190816659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3643314"/>
            <a:ext cx="4048120" cy="3052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52988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857232"/>
            <a:ext cx="7829576" cy="521971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072884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4434067" cy="6429396"/>
          </a:xfrm>
        </p:spPr>
      </p:pic>
      <p:pic>
        <p:nvPicPr>
          <p:cNvPr id="6" name="Содержимое 5" descr="Schastliv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428604"/>
            <a:ext cx="4038600" cy="2694503"/>
          </a:xfrm>
        </p:spPr>
      </p:pic>
      <p:pic>
        <p:nvPicPr>
          <p:cNvPr id="7" name="Рисунок 6" descr="e0c96bb1193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429000"/>
            <a:ext cx="4229104" cy="3171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241558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42852"/>
            <a:ext cx="3857652" cy="5760759"/>
          </a:xfrm>
        </p:spPr>
      </p:pic>
      <p:pic>
        <p:nvPicPr>
          <p:cNvPr id="6" name="Содержимое 5" descr="f6f1e16b00ff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030901"/>
            <a:ext cx="4142488" cy="5827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5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143372" cy="6681187"/>
          </a:xfrm>
        </p:spPr>
      </p:pic>
      <p:pic>
        <p:nvPicPr>
          <p:cNvPr id="6" name="Содержимое 5" descr="10722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t="6775" b="6014"/>
          <a:stretch>
            <a:fillRect/>
          </a:stretch>
        </p:blipFill>
        <p:spPr>
          <a:xfrm>
            <a:off x="4504503" y="0"/>
            <a:ext cx="4353777" cy="67151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687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214810" cy="5900733"/>
          </a:xfrm>
        </p:spPr>
      </p:pic>
      <p:pic>
        <p:nvPicPr>
          <p:cNvPr id="6" name="Содержимое 5" descr="my-letitbit_com_99eda835f7720f94baf17b7131a1f39f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614516"/>
            <a:ext cx="4183239" cy="62434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788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4060461" cy="5857892"/>
          </a:xfrm>
        </p:spPr>
      </p:pic>
      <p:pic>
        <p:nvPicPr>
          <p:cNvPr id="6" name="Содержимое 5" descr="karnaval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6828" t="2525" r="6756" b="7506"/>
          <a:stretch>
            <a:fillRect/>
          </a:stretch>
        </p:blipFill>
        <p:spPr>
          <a:xfrm>
            <a:off x="4643438" y="796665"/>
            <a:ext cx="4246011" cy="60613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ehldar-ryazanov.jpg">
            <a:hlinkClick r:id="rId2" action="ppaction://hlinkfile"/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21003" t="5456" r="20446" b="6254"/>
          <a:stretch>
            <a:fillRect/>
          </a:stretch>
        </p:blipFill>
        <p:spPr>
          <a:xfrm>
            <a:off x="1000100" y="285728"/>
            <a:ext cx="7102441" cy="642601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68123414_Kinopanoram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571480"/>
            <a:ext cx="8401080" cy="46926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69556479.jp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8200" r="1589"/>
          <a:stretch>
            <a:fillRect/>
          </a:stretch>
        </p:blipFill>
        <p:spPr>
          <a:xfrm>
            <a:off x="0" y="-1"/>
            <a:ext cx="9001156" cy="684382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929330"/>
            <a:ext cx="5786478" cy="78581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18 ноября 1927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1913.jpg">
            <a:hlinkClick r:id="rId3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000100" y="357166"/>
            <a:ext cx="7072362" cy="53042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6" descr="69556479.jp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8200" r="1589"/>
          <a:stretch>
            <a:fillRect/>
          </a:stretch>
        </p:blipFill>
        <p:spPr>
          <a:xfrm>
            <a:off x="642910" y="428604"/>
            <a:ext cx="8021587" cy="60990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150027-ce16093685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357298"/>
            <a:ext cx="91440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52466921_0045.250x200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03860" y="928670"/>
            <a:ext cx="6311345" cy="50490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575194195.jp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-5669"/>
            <a:ext cx="8215338" cy="62921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714480" y="0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357686" y="0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85720" y="1000108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429388" y="357166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000892" y="1785926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2643182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286644" y="3143248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3" name="Овал 12"/>
          <p:cNvSpPr/>
          <p:nvPr/>
        </p:nvSpPr>
        <p:spPr>
          <a:xfrm>
            <a:off x="142844" y="4429132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46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571604" y="5357826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85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357818" y="5429264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571868" y="5357826"/>
            <a:ext cx="1500198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ryazanov_885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50" y="2519362"/>
            <a:ext cx="2857500" cy="1819275"/>
          </a:xfrm>
          <a:prstGeom prst="rect">
            <a:avLst/>
          </a:prstGeom>
        </p:spPr>
      </p:pic>
      <p:pic>
        <p:nvPicPr>
          <p:cNvPr id="19" name="Содержимое 18" descr="ryazanov_885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1357298"/>
            <a:ext cx="4915868" cy="3643338"/>
          </a:xfrm>
        </p:spPr>
      </p:pic>
      <p:sp>
        <p:nvSpPr>
          <p:cNvPr id="18" name="Овал 17"/>
          <p:cNvSpPr/>
          <p:nvPr/>
        </p:nvSpPr>
        <p:spPr>
          <a:xfrm>
            <a:off x="6929454" y="4786322"/>
            <a:ext cx="1714512" cy="1143008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1927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file"/>
          </p:cNvPr>
          <p:cNvSpPr/>
          <p:nvPr/>
        </p:nvSpPr>
        <p:spPr>
          <a:xfrm rot="17266164">
            <a:off x="1231366" y="1084642"/>
            <a:ext cx="5787033" cy="73044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2" action="ppaction://hlinkfile"/>
              </a:rPr>
              <a:t>КИНОВИКТОРИНА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2" action="ppaction://hlinkfile"/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7" descr="92cce88835290e0fb21053def42a5cbd.jp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42906" y="357166"/>
            <a:ext cx="9286906" cy="65008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d0d3b6fbb123bc60c4c.jp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357166"/>
            <a:ext cx="3143272" cy="4967815"/>
          </a:xfrm>
        </p:spPr>
      </p:pic>
      <p:sp>
        <p:nvSpPr>
          <p:cNvPr id="5" name="TextBox 4"/>
          <p:cNvSpPr txBox="1"/>
          <p:nvPr/>
        </p:nvSpPr>
        <p:spPr>
          <a:xfrm>
            <a:off x="285720" y="535782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 М. Козинцев  (1905 -1973 г.г.)</a:t>
            </a:r>
            <a:endParaRPr lang="ru-RU" dirty="0"/>
          </a:p>
        </p:txBody>
      </p:sp>
      <p:pic>
        <p:nvPicPr>
          <p:cNvPr id="7" name="Рисунок 6" descr="3360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1000108"/>
            <a:ext cx="5178031" cy="3643338"/>
          </a:xfrm>
          <a:prstGeom prst="rect">
            <a:avLst/>
          </a:prstGeom>
        </p:spPr>
      </p:pic>
      <p:pic>
        <p:nvPicPr>
          <p:cNvPr id="8" name="Рисунок 7" descr="VGIK_table.jpg"/>
          <p:cNvPicPr>
            <a:picLocks noChangeAspect="1"/>
          </p:cNvPicPr>
          <p:nvPr/>
        </p:nvPicPr>
        <p:blipFill>
          <a:blip r:embed="rId6" cstate="print"/>
          <a:srcRect l="5837" t="36196" r="4669" b="6924"/>
          <a:stretch>
            <a:fillRect/>
          </a:stretch>
        </p:blipFill>
        <p:spPr>
          <a:xfrm>
            <a:off x="4714876" y="4857760"/>
            <a:ext cx="3286148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5429288" cy="58579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Документальные  фильмы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1950 — «Они учатся в Москве»</a:t>
            </a:r>
          </a:p>
          <a:p>
            <a:pPr marL="514350" indent="-514350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2. 1951 — «Дорога имени Октября»</a:t>
            </a:r>
          </a:p>
          <a:p>
            <a:pPr marL="514350" indent="-514350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3. 1952 — «На первенство мира  по шахматам»</a:t>
            </a:r>
          </a:p>
          <a:p>
            <a:pPr marL="514350" indent="-514350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4. 1953 — «Твои книжки»</a:t>
            </a:r>
          </a:p>
          <a:p>
            <a:pPr marL="514350" indent="-514350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5. 1953 — «Недалеко от Краснодара»</a:t>
            </a:r>
          </a:p>
          <a:p>
            <a:pPr marL="514350" indent="-514350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6. 1954 — «Остров Сахалин»</a:t>
            </a:r>
          </a:p>
          <a:p>
            <a:pPr marL="514350" indent="-514350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7. 1987 — «Четыре встречи с Владимиром Высоцким»</a:t>
            </a:r>
          </a:p>
          <a:p>
            <a:pPr marL="514350" indent="-514350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8. 1988 — «Единица порядочности — один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галлай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514350" indent="-514350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9. 1993 — «День в семье президента»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a175b96b86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142852"/>
            <a:ext cx="2571736" cy="3688966"/>
          </a:xfrm>
          <a:prstGeom prst="rect">
            <a:avLst/>
          </a:prstGeom>
        </p:spPr>
      </p:pic>
      <p:pic>
        <p:nvPicPr>
          <p:cNvPr id="5" name="Рисунок 4" descr="6cc7b801a163d736b88f64efce359a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359355"/>
            <a:ext cx="3357554" cy="249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341770100_15535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75548" cy="3500438"/>
          </a:xfrm>
        </p:spPr>
      </p:pic>
      <p:pic>
        <p:nvPicPr>
          <p:cNvPr id="8" name="Содержимое 7" descr="vesennie.golosa.avi.image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286116" y="2301869"/>
            <a:ext cx="5857884" cy="45561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pyrev250_r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4142956" cy="5286412"/>
          </a:xfrm>
        </p:spPr>
      </p:pic>
      <p:pic>
        <p:nvPicPr>
          <p:cNvPr id="9" name="Содержимое 8" descr="0_4751f_bd4f0f69_XL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4000504"/>
            <a:ext cx="4385916" cy="2571744"/>
          </a:xfrm>
        </p:spPr>
      </p:pic>
      <p:sp>
        <p:nvSpPr>
          <p:cNvPr id="8" name="Прямоугольник 7"/>
          <p:cNvSpPr/>
          <p:nvPr/>
        </p:nvSpPr>
        <p:spPr>
          <a:xfrm>
            <a:off x="357158" y="5715016"/>
            <a:ext cx="400052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И. А. </a:t>
            </a:r>
            <a:r>
              <a:rPr lang="ru-RU" dirty="0" err="1" smtClean="0">
                <a:solidFill>
                  <a:schemeClr val="tx1"/>
                </a:solidFill>
              </a:rPr>
              <a:t>Пырьев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Рисунок 9" descr="tvkarnavalnaya-noch_img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61915"/>
            <a:ext cx="3857652" cy="291467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857752" y="3143248"/>
            <a:ext cx="400052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«Карнавальная ночь» (1956 г.)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316206498667067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0"/>
            <a:ext cx="4861782" cy="6862110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299929255_gusarskaya-ballada-ddvv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571480"/>
            <a:ext cx="3929090" cy="5555269"/>
          </a:xfrm>
        </p:spPr>
      </p:pic>
      <p:pic>
        <p:nvPicPr>
          <p:cNvPr id="6" name="Содержимое 5" descr="10081941_gal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83618" y="142853"/>
            <a:ext cx="4274661" cy="3071834"/>
          </a:xfrm>
        </p:spPr>
      </p:pic>
      <p:pic>
        <p:nvPicPr>
          <p:cNvPr id="7" name="Рисунок 6" descr="dbc36c496406123ba34f5e0498e439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3395896"/>
            <a:ext cx="4357717" cy="3188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66</Words>
  <Application>Microsoft Office PowerPoint</Application>
  <PresentationFormat>Экран (4:3)</PresentationFormat>
  <Paragraphs>45</Paragraphs>
  <Slides>36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Эльдар Александрович Рязанов</vt:lpstr>
      <vt:lpstr>18 ноября 1927 г.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Творческий коллектив Эльдара Рязанова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Andron</dc:creator>
  <cp:lastModifiedBy>kl1k4</cp:lastModifiedBy>
  <cp:revision>67</cp:revision>
  <dcterms:created xsi:type="dcterms:W3CDTF">2012-11-09T16:14:31Z</dcterms:created>
  <dcterms:modified xsi:type="dcterms:W3CDTF">2012-11-27T04:52:59Z</dcterms:modified>
</cp:coreProperties>
</file>